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8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6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559</TotalTime>
  <Words>1122</Words>
  <Application>Microsoft Office PowerPoint</Application>
  <PresentationFormat>Apresentação na tela (4:3)</PresentationFormat>
  <Paragraphs>106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Fluxo</vt:lpstr>
      <vt:lpstr>        Latin American Philosophy      qua Non-Western Philosophy</vt:lpstr>
      <vt:lpstr>Latin American Liberation Philosophy: Suffering     of the Other (the poor, women, blacks, indigenous) </vt:lpstr>
      <vt:lpstr>            Political &amp; Social Movements</vt:lpstr>
      <vt:lpstr>            World Economic Inequalities 13% of the world's population receives 45% of the world's PPP income 42% of the world's population receives only 9% of the world PPP income </vt:lpstr>
      <vt:lpstr>   Gini coefficient (measures inequality of wealth distribution):  “the rich are getting richer, and the poor are getting poorer”</vt:lpstr>
      <vt:lpstr> What is Liberation Philosophy ?</vt:lpstr>
      <vt:lpstr>      Latin American Liberation</vt:lpstr>
      <vt:lpstr>  Philosophical Presuppositions</vt:lpstr>
      <vt:lpstr>        Peripheral Modernity: Socialization &amp; Cultural Values</vt:lpstr>
      <vt:lpstr>Latin American Liberation Philosophy &amp; Critical Theory: Enrique Dussel, Ofelia Schutte; Michel Foucault;  Jürgen Habermas, Axel Honneth (Frankfurt School)</vt:lpstr>
      <vt:lpstr>      The critique of the conquest: "implicit"       Liberation Philosophy (1510–53)</vt:lpstr>
      <vt:lpstr>    Enrique Dussel: World-Systems </vt:lpstr>
      <vt:lpstr>Slide 13</vt:lpstr>
      <vt:lpstr>      Social, Economic Inequalities: “The Impossibility of Justice”</vt:lpstr>
      <vt:lpstr>     Liberation Philosophy Today:   “Another World is Possible”</vt:lpstr>
      <vt:lpstr>        World Migrations: Pre-Columbian Peoples of Americas </vt:lpstr>
      <vt:lpstr>           World Migrations: Non-   Western Peoples of Latin America</vt:lpstr>
      <vt:lpstr>     Race and Ethnicity in Latin-American Philosophy :               Revisiting The Myth of Racial Democracy</vt:lpstr>
      <vt:lpstr>   Latin American Indigenous   Peoples: Resistance &amp; Hope</vt:lpstr>
      <vt:lpstr>Native Peoples of Latin America: Mameluca,    Kapirapé,    Quechua (Shaman)</vt:lpstr>
      <vt:lpstr>    The Spectacularization of  Cannibalism     :    Antropofagia</vt:lpstr>
      <vt:lpstr>    Zumbi – Quilombo dos Palmares</vt:lpstr>
      <vt:lpstr>        Yoruba culture in Brazil</vt:lpstr>
      <vt:lpstr>   Capoeira : Banto, martial art    developed in the Quilombos</vt:lpstr>
      <vt:lpstr>Candomblé(Afro-Brazilian Religion): Orishas        mediators between Olodum &amp; humans</vt:lpstr>
      <vt:lpstr>     Diasporic Identities: Maafa</vt:lpstr>
      <vt:lpstr>         Thank you very much!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American Philosophy      qua Non-Western Philosophy</dc:title>
  <dc:creator>HP</dc:creator>
  <cp:lastModifiedBy>HP</cp:lastModifiedBy>
  <cp:revision>56</cp:revision>
  <dcterms:created xsi:type="dcterms:W3CDTF">2011-02-17T20:06:19Z</dcterms:created>
  <dcterms:modified xsi:type="dcterms:W3CDTF">2011-02-21T02:15:34Z</dcterms:modified>
</cp:coreProperties>
</file>